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36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7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1646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77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6490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43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4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023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08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6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9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0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5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6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6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1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0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BE138-C3FB-437E-85D0-45B9922072D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A649A3-32B0-4A0D-91AA-23ADC392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  <p:sldLayoutId id="214748379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2220C-E28F-494C-AC4A-083EDD0A2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63526"/>
            <a:ext cx="9144000" cy="1435395"/>
          </a:xfrm>
        </p:spPr>
        <p:txBody>
          <a:bodyPr>
            <a:normAutofit/>
          </a:bodyPr>
          <a:lstStyle/>
          <a:p>
            <a:pPr algn="l"/>
            <a:r>
              <a:rPr lang="vi-VN" dirty="0">
                <a:solidFill>
                  <a:srgbClr val="FF0000"/>
                </a:solidFill>
              </a:rPr>
              <a:t>Tiết 12+13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A39B5B-2E34-4295-AD3C-8A9C11BD6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11302"/>
            <a:ext cx="9144000" cy="1775638"/>
          </a:xfrm>
        </p:spPr>
        <p:txBody>
          <a:bodyPr>
            <a:normAutofit/>
          </a:bodyPr>
          <a:lstStyle/>
          <a:p>
            <a:r>
              <a:rPr lang="vi-VN" sz="6000" dirty="0">
                <a:solidFill>
                  <a:srgbClr val="FF0000"/>
                </a:solidFill>
              </a:rPr>
              <a:t>Bài 6: ĐO THỜI GIAN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22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B85B-AB99-458D-85E8-EF8C212A7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908" y="624110"/>
            <a:ext cx="10228704" cy="1280890"/>
          </a:xfrm>
        </p:spPr>
        <p:txBody>
          <a:bodyPr/>
          <a:lstStyle/>
          <a:p>
            <a:r>
              <a:rPr lang="vi-VN" dirty="0">
                <a:solidFill>
                  <a:srgbClr val="FF0000"/>
                </a:solidFill>
              </a:rPr>
              <a:t>I.Đơn vị và dụng cụ đo thời gian: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BF1B0-31FA-42F0-9328-43CC72D93B3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05516" y="1722474"/>
            <a:ext cx="9672084" cy="4068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3600" dirty="0">
                <a:solidFill>
                  <a:srgbClr val="FF0000"/>
                </a:solidFill>
              </a:rPr>
              <a:t>1. Đơn vị đo thời gian: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55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CBD7C98-34EC-4DA9-8448-10FA96B3C2A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472" y="733647"/>
            <a:ext cx="8697056" cy="5486400"/>
          </a:xfrm>
        </p:spPr>
      </p:pic>
    </p:spTree>
    <p:extLst>
      <p:ext uri="{BB962C8B-B14F-4D97-AF65-F5344CB8AC3E}">
        <p14:creationId xmlns:p14="http://schemas.microsoft.com/office/powerpoint/2010/main" val="44155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F0E4B-8332-40CA-A324-AB636B962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954" y="318977"/>
            <a:ext cx="10866658" cy="1913859"/>
          </a:xfrm>
        </p:spPr>
        <p:txBody>
          <a:bodyPr>
            <a:noAutofit/>
          </a:bodyPr>
          <a:lstStyle/>
          <a:p>
            <a:r>
              <a:rPr lang="vi-VN" sz="4400" dirty="0"/>
              <a:t>-Đơn vị đo thời gian trong hệ thống đo lường chính thức của nước ta hiện nay là giây (second), kí hiệu: s 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9CD79-3AC8-42DE-9387-A1EEA0BCC6C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19916" y="2636874"/>
            <a:ext cx="8757684" cy="3154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4400" dirty="0"/>
              <a:t>1 phút = 60 s</a:t>
            </a:r>
          </a:p>
          <a:p>
            <a:pPr marL="0" indent="0">
              <a:buNone/>
            </a:pPr>
            <a:r>
              <a:rPr lang="vi-VN" sz="4400" dirty="0"/>
              <a:t>1 giờ= 60 phút= 3600 s</a:t>
            </a:r>
          </a:p>
          <a:p>
            <a:pPr marL="0" indent="0">
              <a:buNone/>
            </a:pPr>
            <a:r>
              <a:rPr lang="vi-VN" sz="4400" dirty="0"/>
              <a:t>1 ngày = 24 giờ =86400 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7882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42D9C-A9EC-47D3-B80D-C762EB4A0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786" y="624110"/>
            <a:ext cx="10363826" cy="1280890"/>
          </a:xfrm>
        </p:spPr>
        <p:txBody>
          <a:bodyPr/>
          <a:lstStyle/>
          <a:p>
            <a:r>
              <a:rPr lang="vi-VN" dirty="0">
                <a:solidFill>
                  <a:srgbClr val="FF0000"/>
                </a:solidFill>
              </a:rPr>
              <a:t>2. Dụng cụ đo thời gian: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9796EC6-5D7D-4F3E-A024-986F410AF46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107" y="1488558"/>
            <a:ext cx="9941442" cy="4745331"/>
          </a:xfrm>
        </p:spPr>
      </p:pic>
    </p:spTree>
    <p:extLst>
      <p:ext uri="{BB962C8B-B14F-4D97-AF65-F5344CB8AC3E}">
        <p14:creationId xmlns:p14="http://schemas.microsoft.com/office/powerpoint/2010/main" val="188504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0273C-163D-48F9-AA6D-AAB1BA68D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9910" y="560315"/>
            <a:ext cx="8911687" cy="1280890"/>
          </a:xfrm>
        </p:spPr>
        <p:txBody>
          <a:bodyPr/>
          <a:lstStyle/>
          <a:p>
            <a:r>
              <a:rPr lang="vi-VN" dirty="0">
                <a:solidFill>
                  <a:srgbClr val="FF0000"/>
                </a:solidFill>
              </a:rPr>
              <a:t>2. Dụng cụ đo thời gian: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8822D-490C-459C-A4E1-EE0CAC8CFDC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52354"/>
            <a:ext cx="10363826" cy="12808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4800" dirty="0"/>
              <a:t>- Dụng cụ đo thời gian là đồng hồ.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806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C5E56-4E8C-40D1-8D3E-A43B5838C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0968" y="624110"/>
            <a:ext cx="10143644" cy="821918"/>
          </a:xfrm>
        </p:spPr>
        <p:txBody>
          <a:bodyPr/>
          <a:lstStyle/>
          <a:p>
            <a:r>
              <a:rPr lang="vi-VN" dirty="0">
                <a:solidFill>
                  <a:srgbClr val="FF0000"/>
                </a:solidFill>
              </a:rPr>
              <a:t>II. Thực hành đo thời gian: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44BF73F-7F70-4FF2-8476-91CBE45C39D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162" y="1490662"/>
            <a:ext cx="10287000" cy="5248275"/>
          </a:xfrm>
        </p:spPr>
      </p:pic>
    </p:spTree>
    <p:extLst>
      <p:ext uri="{BB962C8B-B14F-4D97-AF65-F5344CB8AC3E}">
        <p14:creationId xmlns:p14="http://schemas.microsoft.com/office/powerpoint/2010/main" val="325660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9D96AD0-D2E9-47FF-8134-0D74FD08E9E9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186" y="318977"/>
            <a:ext cx="9845749" cy="5986130"/>
          </a:xfrm>
        </p:spPr>
      </p:pic>
    </p:spTree>
    <p:extLst>
      <p:ext uri="{BB962C8B-B14F-4D97-AF65-F5344CB8AC3E}">
        <p14:creationId xmlns:p14="http://schemas.microsoft.com/office/powerpoint/2010/main" val="127891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0754A-6205-4801-B76A-BAB5F7970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330" y="276447"/>
            <a:ext cx="9633281" cy="978195"/>
          </a:xfrm>
        </p:spPr>
        <p:txBody>
          <a:bodyPr/>
          <a:lstStyle/>
          <a:p>
            <a:r>
              <a:rPr lang="vi-VN" dirty="0">
                <a:solidFill>
                  <a:srgbClr val="FF0000"/>
                </a:solidFill>
              </a:rPr>
              <a:t>II. Thực hành đo thời gian: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94D49-8BB4-4B95-9346-06D0AD66276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700670" y="1371600"/>
            <a:ext cx="8576930" cy="4419599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vi-VN" sz="4400" dirty="0"/>
              <a:t>Ước lượng thời gian cần đo.</a:t>
            </a:r>
          </a:p>
          <a:p>
            <a:pPr>
              <a:buFontTx/>
              <a:buChar char="-"/>
            </a:pPr>
            <a:r>
              <a:rPr lang="vi-VN" sz="4400" dirty="0"/>
              <a:t>Chọn đồng hồ phù hợp.</a:t>
            </a:r>
          </a:p>
          <a:p>
            <a:pPr>
              <a:buFontTx/>
              <a:buChar char="-"/>
            </a:pPr>
            <a:r>
              <a:rPr lang="vi-VN" sz="4400" dirty="0"/>
              <a:t>Hiệu chỉnh đồng hồ.</a:t>
            </a:r>
          </a:p>
          <a:p>
            <a:pPr>
              <a:buFontTx/>
              <a:buChar char="-"/>
            </a:pPr>
            <a:r>
              <a:rPr lang="vi-VN" sz="4400" dirty="0"/>
              <a:t>Thực hiện phép đo.</a:t>
            </a:r>
          </a:p>
          <a:p>
            <a:pPr>
              <a:buFontTx/>
              <a:buChar char="-"/>
            </a:pPr>
            <a:r>
              <a:rPr lang="vi-VN" sz="4400" dirty="0"/>
              <a:t>Đọc và ghi kết quả.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7130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</TotalTime>
  <Words>148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Tahoma</vt:lpstr>
      <vt:lpstr>Wingdings 3</vt:lpstr>
      <vt:lpstr>Wisp</vt:lpstr>
      <vt:lpstr>Tiết 12+13</vt:lpstr>
      <vt:lpstr>I.Đơn vị và dụng cụ đo thời gian:</vt:lpstr>
      <vt:lpstr>PowerPoint Presentation</vt:lpstr>
      <vt:lpstr>-Đơn vị đo thời gian trong hệ thống đo lường chính thức của nước ta hiện nay là giây (second), kí hiệu: s </vt:lpstr>
      <vt:lpstr>2. Dụng cụ đo thời gian: </vt:lpstr>
      <vt:lpstr>2. Dụng cụ đo thời gian: </vt:lpstr>
      <vt:lpstr>II. Thực hành đo thời gian:</vt:lpstr>
      <vt:lpstr>PowerPoint Presentation</vt:lpstr>
      <vt:lpstr>II. Thực hành đo thời gian: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12+13</dc:title>
  <dc:creator>Admin</dc:creator>
  <cp:lastModifiedBy>Admin</cp:lastModifiedBy>
  <cp:revision>1</cp:revision>
  <dcterms:created xsi:type="dcterms:W3CDTF">2021-08-27T12:07:37Z</dcterms:created>
  <dcterms:modified xsi:type="dcterms:W3CDTF">2021-08-27T12:53:40Z</dcterms:modified>
</cp:coreProperties>
</file>